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FF10"/>
    <a:srgbClr val="7FED3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668" y="-108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4AE7-A3C5-41D5-AE06-D944CA1B1D76}" type="datetimeFigureOut">
              <a:rPr lang="en-US" smtClean="0"/>
              <a:t>9/18/2009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76AC2-B83E-4296-B59C-276B40B552D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328570" y="2657460"/>
            <a:ext cx="8786874" cy="3074240"/>
            <a:chOff x="328570" y="2657460"/>
            <a:chExt cx="8786874" cy="3074240"/>
          </a:xfrm>
        </p:grpSpPr>
        <p:sp>
          <p:nvSpPr>
            <p:cNvPr id="50" name="Right Triangle 49"/>
            <p:cNvSpPr/>
            <p:nvPr/>
          </p:nvSpPr>
          <p:spPr>
            <a:xfrm rot="5400000">
              <a:off x="3721875" y="4907757"/>
              <a:ext cx="1357322" cy="285752"/>
            </a:xfrm>
            <a:prstGeom prst="rtTriangle">
              <a:avLst/>
            </a:prstGeom>
            <a:solidFill>
              <a:srgbClr val="7FED36"/>
            </a:solidFill>
            <a:ln>
              <a:solidFill>
                <a:srgbClr val="6DFF1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ight Triangle 50"/>
            <p:cNvSpPr>
              <a:spLocks/>
            </p:cNvSpPr>
            <p:nvPr/>
          </p:nvSpPr>
          <p:spPr>
            <a:xfrm rot="5460000" flipV="1">
              <a:off x="3305974" y="4909258"/>
              <a:ext cx="1357322" cy="287562"/>
            </a:xfrm>
            <a:prstGeom prst="rtTriangle">
              <a:avLst/>
            </a:prstGeom>
            <a:solidFill>
              <a:srgbClr val="6DFF10"/>
            </a:solidFill>
            <a:ln>
              <a:solidFill>
                <a:srgbClr val="6DFF1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900470" y="3300402"/>
              <a:ext cx="571504" cy="500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>
              <a:grpSpLocks/>
            </p:cNvGrpSpPr>
            <p:nvPr/>
          </p:nvGrpSpPr>
          <p:grpSpPr>
            <a:xfrm>
              <a:off x="328570" y="2657460"/>
              <a:ext cx="8786874" cy="2895075"/>
              <a:chOff x="400008" y="3014650"/>
              <a:chExt cx="8786874" cy="2895075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3471842" y="3086091"/>
                <a:ext cx="1571637" cy="1524010"/>
                <a:chOff x="3471842" y="3407555"/>
                <a:chExt cx="1571637" cy="1714508"/>
              </a:xfrm>
            </p:grpSpPr>
            <p:sp>
              <p:nvSpPr>
                <p:cNvPr id="4" name="Moon 3"/>
                <p:cNvSpPr>
                  <a:spLocks noChangeAspect="1"/>
                </p:cNvSpPr>
                <p:nvPr/>
              </p:nvSpPr>
              <p:spPr>
                <a:xfrm rot="16200000">
                  <a:off x="3507562" y="3818322"/>
                  <a:ext cx="1500196" cy="1000134"/>
                </a:xfrm>
                <a:prstGeom prst="moon">
                  <a:avLst>
                    <a:gd name="adj" fmla="val 30551"/>
                  </a:avLst>
                </a:prstGeom>
                <a:solidFill>
                  <a:srgbClr val="7FED3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Moon 4"/>
                <p:cNvSpPr/>
                <p:nvPr/>
              </p:nvSpPr>
              <p:spPr>
                <a:xfrm rot="16200000">
                  <a:off x="3413800" y="3465597"/>
                  <a:ext cx="1687721" cy="1571637"/>
                </a:xfrm>
                <a:prstGeom prst="moon">
                  <a:avLst>
                    <a:gd name="adj" fmla="val 29426"/>
                  </a:avLst>
                </a:prstGeom>
                <a:solidFill>
                  <a:srgbClr val="7FED3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4043346" y="4693435"/>
                  <a:ext cx="428628" cy="428628"/>
                </a:xfrm>
                <a:prstGeom prst="ellipse">
                  <a:avLst/>
                </a:prstGeom>
                <a:solidFill>
                  <a:schemeClr val="bg1"/>
                </a:solidFill>
                <a:ln w="6350">
                  <a:solidFill>
                    <a:srgbClr val="6DFF1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 fontScale="55000" lnSpcReduction="20000"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Donut 14"/>
                <p:cNvSpPr/>
                <p:nvPr/>
              </p:nvSpPr>
              <p:spPr>
                <a:xfrm>
                  <a:off x="3543280" y="3809390"/>
                  <a:ext cx="1428760" cy="321470"/>
                </a:xfrm>
                <a:prstGeom prst="donut">
                  <a:avLst>
                    <a:gd name="adj" fmla="val 27606"/>
                  </a:avLst>
                </a:prstGeom>
                <a:solidFill>
                  <a:srgbClr val="7FED3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1" name="TextBox 20"/>
              <p:cNvSpPr txBox="1">
                <a:spLocks noChangeAspect="1"/>
              </p:cNvSpPr>
              <p:nvPr/>
            </p:nvSpPr>
            <p:spPr>
              <a:xfrm>
                <a:off x="542884" y="3014650"/>
                <a:ext cx="3346486" cy="2071702"/>
              </a:xfrm>
              <a:prstGeom prst="rect">
                <a:avLst/>
              </a:prstGeom>
              <a:noFill/>
            </p:spPr>
            <p:txBody>
              <a:bodyPr wrap="square" lIns="128016" tIns="64008" rIns="128016" bIns="64008" rtlCol="0">
                <a:normAutofit fontScale="55000" lnSpcReduction="20000"/>
              </a:bodyPr>
              <a:lstStyle/>
              <a:p>
                <a:r>
                  <a:rPr lang="en-GB" sz="26600" dirty="0" smtClean="0">
                    <a:latin typeface="Copperplate Gothic Light" pitchFamily="34" charset="0"/>
                  </a:rPr>
                  <a:t>Gl</a:t>
                </a:r>
                <a:endParaRPr lang="en-US" sz="26600" dirty="0">
                  <a:latin typeface="Felix Titling" pitchFamily="82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018826" y="3014650"/>
                <a:ext cx="3596552" cy="2067850"/>
              </a:xfrm>
              <a:prstGeom prst="rect">
                <a:avLst/>
              </a:prstGeom>
              <a:noFill/>
            </p:spPr>
            <p:txBody>
              <a:bodyPr wrap="none" lIns="128016" tIns="64008" rIns="128016" bIns="64008" rtlCol="0">
                <a:normAutofit fontScale="55000" lnSpcReduction="20000"/>
              </a:bodyPr>
              <a:lstStyle/>
              <a:p>
                <a:r>
                  <a:rPr lang="en-GB" sz="26600" dirty="0" smtClean="0">
                    <a:latin typeface="Copperplate Gothic Light" pitchFamily="34" charset="0"/>
                  </a:rPr>
                  <a:t>bal</a:t>
                </a:r>
                <a:endParaRPr lang="en-US" sz="26600" dirty="0">
                  <a:latin typeface="Felix Titling" pitchFamily="82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00008" y="4586286"/>
                <a:ext cx="8786874" cy="1323439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 smtClean="0">
                    <a:latin typeface="Copperplate Gothic Light" pitchFamily="34" charset="0"/>
                  </a:rPr>
                  <a:t>Elevator Technology Services (Pty) Ltd</a:t>
                </a:r>
                <a:endParaRPr lang="en-US" sz="4000" dirty="0">
                  <a:latin typeface="Copperplate Gothic Light" pitchFamily="34" charset="0"/>
                </a:endParaRPr>
              </a:p>
            </p:txBody>
          </p:sp>
        </p:grpSp>
        <p:sp>
          <p:nvSpPr>
            <p:cNvPr id="47" name="Arc 46"/>
            <p:cNvSpPr/>
            <p:nvPr/>
          </p:nvSpPr>
          <p:spPr>
            <a:xfrm rot="-10800000">
              <a:off x="3328966" y="3300402"/>
              <a:ext cx="1714512" cy="1357322"/>
            </a:xfrm>
            <a:prstGeom prst="arc">
              <a:avLst>
                <a:gd name="adj1" fmla="val 8011770"/>
                <a:gd name="adj2" fmla="val 2783038"/>
              </a:avLst>
            </a:prstGeom>
            <a:noFill/>
            <a:ln w="215900" cmpd="sng">
              <a:solidFill>
                <a:srgbClr val="6DFF10"/>
              </a:solidFill>
            </a:ln>
            <a:scene3d>
              <a:camera prst="orthographicFront">
                <a:rot lat="4200000" lon="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Arc 48"/>
            <p:cNvSpPr/>
            <p:nvPr/>
          </p:nvSpPr>
          <p:spPr>
            <a:xfrm rot="5400000">
              <a:off x="3829032" y="3157526"/>
              <a:ext cx="714380" cy="1857388"/>
            </a:xfrm>
            <a:prstGeom prst="arc">
              <a:avLst>
                <a:gd name="adj1" fmla="val 15530585"/>
                <a:gd name="adj2" fmla="val 6053759"/>
              </a:avLst>
            </a:prstGeom>
            <a:ln w="82550" cap="rnd">
              <a:solidFill>
                <a:srgbClr val="7FED36"/>
              </a:solidFill>
            </a:ln>
            <a:scene3d>
              <a:camera prst="orthographicFront">
                <a:rot lat="0" lon="24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Donut 53"/>
            <p:cNvSpPr/>
            <p:nvPr/>
          </p:nvSpPr>
          <p:spPr>
            <a:xfrm>
              <a:off x="3400404" y="2657460"/>
              <a:ext cx="1571636" cy="285752"/>
            </a:xfrm>
            <a:prstGeom prst="donut">
              <a:avLst>
                <a:gd name="adj" fmla="val 27606"/>
              </a:avLst>
            </a:prstGeom>
            <a:solidFill>
              <a:srgbClr val="7FED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9</Words>
  <Application>Microsoft Office PowerPoint</Application>
  <PresentationFormat>A3 Paper (297x420 mm)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Martin Wiseman</dc:creator>
  <cp:lastModifiedBy>Martin Wiseman</cp:lastModifiedBy>
  <cp:revision>16</cp:revision>
  <dcterms:created xsi:type="dcterms:W3CDTF">2009-09-18T20:38:13Z</dcterms:created>
  <dcterms:modified xsi:type="dcterms:W3CDTF">2009-09-18T22:58:38Z</dcterms:modified>
</cp:coreProperties>
</file>