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6589B-673B-4E19-A7A1-29AA9BE48323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F422-9618-4941-BD81-E4A1050F0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50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6589B-673B-4E19-A7A1-29AA9BE48323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F422-9618-4941-BD81-E4A1050F0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141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6589B-673B-4E19-A7A1-29AA9BE48323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F422-9618-4941-BD81-E4A1050F0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046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6589B-673B-4E19-A7A1-29AA9BE48323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F422-9618-4941-BD81-E4A1050F0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52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6589B-673B-4E19-A7A1-29AA9BE48323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F422-9618-4941-BD81-E4A1050F0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529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6589B-673B-4E19-A7A1-29AA9BE48323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F422-9618-4941-BD81-E4A1050F0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5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6589B-673B-4E19-A7A1-29AA9BE48323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F422-9618-4941-BD81-E4A1050F0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361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6589B-673B-4E19-A7A1-29AA9BE48323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F422-9618-4941-BD81-E4A1050F0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99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6589B-673B-4E19-A7A1-29AA9BE48323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F422-9618-4941-BD81-E4A1050F0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232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6589B-673B-4E19-A7A1-29AA9BE48323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F422-9618-4941-BD81-E4A1050F0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25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6589B-673B-4E19-A7A1-29AA9BE48323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9F422-9618-4941-BD81-E4A1050F0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501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6589B-673B-4E19-A7A1-29AA9BE48323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9F422-9618-4941-BD81-E4A1050F0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20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8508" y="609600"/>
            <a:ext cx="5007292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4541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TLavisa</dc:creator>
  <cp:lastModifiedBy>TLavisa</cp:lastModifiedBy>
  <cp:revision>2</cp:revision>
  <dcterms:created xsi:type="dcterms:W3CDTF">2011-10-05T16:35:18Z</dcterms:created>
  <dcterms:modified xsi:type="dcterms:W3CDTF">2011-10-05T16:40:15Z</dcterms:modified>
</cp:coreProperties>
</file>